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2" r:id="rId4"/>
    <p:sldId id="293" r:id="rId5"/>
    <p:sldId id="292" r:id="rId6"/>
    <p:sldId id="263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68" autoAdjust="0"/>
  </p:normalViewPr>
  <p:slideViewPr>
    <p:cSldViewPr>
      <p:cViewPr varScale="1">
        <p:scale>
          <a:sx n="59" d="100"/>
          <a:sy n="59" d="100"/>
        </p:scale>
        <p:origin x="150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3E97156E-B159-4A24-8A89-F92D63FA183E}"/>
    <pc:docChg chg="custSel modSld sldOrd">
      <pc:chgData name="Valerie van den Berg" userId="b7f64057-db8e-423a-b2b5-100c21bc0b3b" providerId="ADAL" clId="{3E97156E-B159-4A24-8A89-F92D63FA183E}" dt="2020-09-01T06:48:06.098" v="122" actId="20577"/>
      <pc:docMkLst>
        <pc:docMk/>
      </pc:docMkLst>
      <pc:sldChg chg="modSp mod">
        <pc:chgData name="Valerie van den Berg" userId="b7f64057-db8e-423a-b2b5-100c21bc0b3b" providerId="ADAL" clId="{3E97156E-B159-4A24-8A89-F92D63FA183E}" dt="2020-09-01T06:29:26.918" v="102" actId="20577"/>
        <pc:sldMkLst>
          <pc:docMk/>
          <pc:sldMk cId="1900244631" sldId="258"/>
        </pc:sldMkLst>
        <pc:spChg chg="mod">
          <ac:chgData name="Valerie van den Berg" userId="b7f64057-db8e-423a-b2b5-100c21bc0b3b" providerId="ADAL" clId="{3E97156E-B159-4A24-8A89-F92D63FA183E}" dt="2020-09-01T06:29:26.918" v="102" actId="20577"/>
          <ac:spMkLst>
            <pc:docMk/>
            <pc:sldMk cId="1900244631" sldId="258"/>
            <ac:spMk id="3" creationId="{00000000-0000-0000-0000-000000000000}"/>
          </ac:spMkLst>
        </pc:spChg>
      </pc:sldChg>
      <pc:sldChg chg="ord">
        <pc:chgData name="Valerie van den Berg" userId="b7f64057-db8e-423a-b2b5-100c21bc0b3b" providerId="ADAL" clId="{3E97156E-B159-4A24-8A89-F92D63FA183E}" dt="2020-09-01T06:29:15.689" v="97"/>
        <pc:sldMkLst>
          <pc:docMk/>
          <pc:sldMk cId="989487786" sldId="262"/>
        </pc:sldMkLst>
      </pc:sldChg>
      <pc:sldChg chg="modSp mod">
        <pc:chgData name="Valerie van den Berg" userId="b7f64057-db8e-423a-b2b5-100c21bc0b3b" providerId="ADAL" clId="{3E97156E-B159-4A24-8A89-F92D63FA183E}" dt="2020-09-01T06:48:06.098" v="122" actId="20577"/>
        <pc:sldMkLst>
          <pc:docMk/>
          <pc:sldMk cId="1494921785" sldId="293"/>
        </pc:sldMkLst>
        <pc:spChg chg="mod">
          <ac:chgData name="Valerie van den Berg" userId="b7f64057-db8e-423a-b2b5-100c21bc0b3b" providerId="ADAL" clId="{3E97156E-B159-4A24-8A89-F92D63FA183E}" dt="2020-09-01T06:48:06.098" v="122" actId="20577"/>
          <ac:spMkLst>
            <pc:docMk/>
            <pc:sldMk cId="1494921785" sldId="29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9FE22-13E6-4BA6-B6A7-8C2D551EFFA4}" type="datetimeFigureOut">
              <a:rPr lang="nl-NL" smtClean="0"/>
              <a:t>1-9-2020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32C65-5005-4605-8066-6953C27C5E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27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Vouw een vliegtuigje en schrijf daarop 5  unieke eigenschappen/ karaktertrekken/ talenten etc. die jou typeren. Gooi het vliegtuigje weg met je ogen dicht. Iedereen pakt er een van de grond en raadt welke vliegtuigje van wie is.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119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v.vandenberg@helicon.n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043608" y="1412776"/>
            <a:ext cx="532859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u="sng" dirty="0">
                <a:latin typeface="Arial" pitchFamily="34" charset="0"/>
                <a:cs typeface="Arial" pitchFamily="34" charset="0"/>
              </a:rPr>
              <a:t>Welkom!</a:t>
            </a:r>
          </a:p>
          <a:p>
            <a:pPr algn="ctr"/>
            <a:r>
              <a:rPr lang="nl-NL" sz="2800" u="sng" dirty="0">
                <a:latin typeface="Arial" pitchFamily="34" charset="0"/>
                <a:cs typeface="Arial" pitchFamily="34" charset="0"/>
              </a:rPr>
              <a:t>Klas 1A</a:t>
            </a:r>
          </a:p>
          <a:p>
            <a:pPr algn="ctr"/>
            <a:endParaRPr lang="nl-NL" sz="2800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nl-NL" sz="2800" u="sng" dirty="0">
                <a:latin typeface="Arial" pitchFamily="34" charset="0"/>
                <a:cs typeface="Arial" pitchFamily="34" charset="0"/>
              </a:rPr>
              <a:t>Periode 1, lesweek 2</a:t>
            </a:r>
          </a:p>
          <a:p>
            <a:pPr algn="ctr"/>
            <a:endParaRPr lang="nl-NL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Programma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Terugblik eerste schooldag</a:t>
            </a:r>
          </a:p>
          <a:p>
            <a:r>
              <a:rPr lang="nl-NL" dirty="0"/>
              <a:t>Vragen/ opmerkingen/ systemen?</a:t>
            </a:r>
          </a:p>
          <a:p>
            <a:r>
              <a:rPr lang="nl-NL" dirty="0" err="1"/>
              <a:t>Fly</a:t>
            </a:r>
            <a:r>
              <a:rPr lang="nl-NL" dirty="0"/>
              <a:t> </a:t>
            </a:r>
            <a:r>
              <a:rPr lang="nl-NL" dirty="0" err="1"/>
              <a:t>away</a:t>
            </a:r>
            <a:endParaRPr lang="nl-NL" dirty="0"/>
          </a:p>
          <a:p>
            <a:r>
              <a:rPr lang="nl-NL" dirty="0"/>
              <a:t>Brief af?</a:t>
            </a:r>
          </a:p>
        </p:txBody>
      </p:sp>
    </p:spTree>
    <p:extLst>
      <p:ext uri="{BB962C8B-B14F-4D97-AF65-F5344CB8AC3E}">
        <p14:creationId xmlns:p14="http://schemas.microsoft.com/office/powerpoint/2010/main" val="190024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39F324-2E72-43F2-8F44-162E78D5F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3" y="692696"/>
            <a:ext cx="6645424" cy="648072"/>
          </a:xfrm>
        </p:spPr>
        <p:txBody>
          <a:bodyPr/>
          <a:lstStyle/>
          <a:p>
            <a:pPr algn="ctr"/>
            <a:r>
              <a:rPr lang="nl-NL" dirty="0"/>
              <a:t>Hoe heb je jouw eerste schooldag ervaren?</a:t>
            </a:r>
            <a:br>
              <a:rPr lang="nl-NL" dirty="0"/>
            </a:br>
            <a:r>
              <a:rPr lang="nl-NL" sz="2000" dirty="0">
                <a:solidFill>
                  <a:schemeClr val="accent6"/>
                </a:solidFill>
              </a:rPr>
              <a:t>Eerste indruk? Vragen?</a:t>
            </a:r>
          </a:p>
        </p:txBody>
      </p:sp>
      <p:pic>
        <p:nvPicPr>
          <p:cNvPr id="1026" name="Picture 2" descr="Afbeeldingsresultaat voor terugblik">
            <a:extLst>
              <a:ext uri="{FF2B5EF4-FFF2-40B4-BE49-F238E27FC236}">
                <a16:creationId xmlns:a16="http://schemas.microsoft.com/office/drawing/2014/main" id="{C50692FE-2D39-4550-8689-CBD3EB748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602" y="2276872"/>
            <a:ext cx="6143625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487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Vragen/ opmerkingen/ systemen?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03648" y="1196752"/>
            <a:ext cx="7283152" cy="4929411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Rooster? </a:t>
            </a:r>
            <a:r>
              <a:rPr lang="nl-NL" dirty="0">
                <a:sym typeface="Wingdings" panose="05000000000000000000" pitchFamily="2" charset="2"/>
              </a:rPr>
              <a:t> afkortingen </a:t>
            </a:r>
            <a:r>
              <a:rPr lang="nl-NL" dirty="0"/>
              <a:t>Wat staat er voor vandaag op </a:t>
            </a:r>
            <a:r>
              <a:rPr lang="nl-NL" dirty="0">
                <a:sym typeface="Wingdings" panose="05000000000000000000" pitchFamily="2" charset="2"/>
              </a:rPr>
              <a:t></a:t>
            </a:r>
          </a:p>
          <a:p>
            <a:r>
              <a:rPr lang="nl-NL" dirty="0">
                <a:sym typeface="Wingdings" panose="05000000000000000000" pitchFamily="2" charset="2"/>
              </a:rPr>
              <a:t>Kluisjes?  Bij Ed</a:t>
            </a:r>
          </a:p>
          <a:p>
            <a:r>
              <a:rPr lang="nl-NL" dirty="0"/>
              <a:t>Te laat? </a:t>
            </a:r>
          </a:p>
          <a:p>
            <a:r>
              <a:rPr lang="nl-NL" dirty="0"/>
              <a:t>Ziek?</a:t>
            </a:r>
          </a:p>
          <a:p>
            <a:r>
              <a:rPr lang="nl-NL" dirty="0"/>
              <a:t>Foto (Abel)</a:t>
            </a:r>
          </a:p>
          <a:p>
            <a:r>
              <a:rPr lang="nl-NL" dirty="0"/>
              <a:t>Kan iedereen op internet?</a:t>
            </a:r>
          </a:p>
          <a:p>
            <a:r>
              <a:rPr lang="nl-NL" dirty="0"/>
              <a:t>Teams? Ook </a:t>
            </a:r>
            <a:r>
              <a:rPr lang="nl-NL"/>
              <a:t>op telefoon?</a:t>
            </a:r>
            <a:endParaRPr lang="nl-NL" dirty="0"/>
          </a:p>
          <a:p>
            <a:r>
              <a:rPr lang="nl-NL" dirty="0" err="1"/>
              <a:t>MijnHelicon</a:t>
            </a:r>
            <a:r>
              <a:rPr lang="nl-NL" dirty="0"/>
              <a:t>? </a:t>
            </a:r>
          </a:p>
          <a:p>
            <a:r>
              <a:rPr lang="nl-NL" dirty="0"/>
              <a:t>Mail?</a:t>
            </a:r>
          </a:p>
          <a:p>
            <a:r>
              <a:rPr lang="nl-NL" dirty="0" err="1"/>
              <a:t>Eduarte</a:t>
            </a:r>
            <a:r>
              <a:rPr lang="nl-NL" dirty="0"/>
              <a:t>?</a:t>
            </a:r>
          </a:p>
          <a:p>
            <a:r>
              <a:rPr lang="nl-NL" b="1" dirty="0"/>
              <a:t>Gino is aanwezig</a:t>
            </a:r>
          </a:p>
        </p:txBody>
      </p:sp>
    </p:spTree>
    <p:extLst>
      <p:ext uri="{BB962C8B-B14F-4D97-AF65-F5344CB8AC3E}">
        <p14:creationId xmlns:p14="http://schemas.microsoft.com/office/powerpoint/2010/main" val="1494921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A27CA-ABCE-4890-BDBB-49AD83A3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Fly</a:t>
            </a:r>
            <a:r>
              <a:rPr lang="nl-NL" dirty="0"/>
              <a:t> </a:t>
            </a:r>
            <a:r>
              <a:rPr lang="nl-NL" dirty="0" err="1"/>
              <a:t>away</a:t>
            </a:r>
            <a:endParaRPr lang="nl-NL" dirty="0"/>
          </a:p>
        </p:txBody>
      </p:sp>
      <p:pic>
        <p:nvPicPr>
          <p:cNvPr id="5" name="Picture 2" descr="Afbeeldingsresultaat voor vliegtuig">
            <a:extLst>
              <a:ext uri="{FF2B5EF4-FFF2-40B4-BE49-F238E27FC236}">
                <a16:creationId xmlns:a16="http://schemas.microsoft.com/office/drawing/2014/main" id="{446E17A9-FDBE-4A77-AEB1-1DA8F7ABA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286" y="1728787"/>
            <a:ext cx="68008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111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F817E5D3-7757-46E9-B39B-DB5F91AAE757}"/>
              </a:ext>
            </a:extLst>
          </p:cNvPr>
          <p:cNvSpPr/>
          <p:nvPr/>
        </p:nvSpPr>
        <p:spPr>
          <a:xfrm>
            <a:off x="1259632" y="692696"/>
            <a:ext cx="77048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600" u="sng" dirty="0">
                <a:latin typeface="Arial" panose="020B0604020202020204" pitchFamily="34" charset="0"/>
                <a:cs typeface="Arial" panose="020B0604020202020204" pitchFamily="34" charset="0"/>
              </a:rPr>
              <a:t>Ter voorbereiding op het individueel startgesprek schrijf je een brief aan mij. Deze mail je aan het einde van deze les naar </a:t>
            </a:r>
            <a:r>
              <a:rPr lang="nl-NL" sz="16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v.vandenberg@helicon.nl</a:t>
            </a:r>
            <a:endParaRPr lang="nl-NL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/>
          </a:p>
          <a:p>
            <a:r>
              <a:rPr lang="nl-NL" sz="1600" b="1" dirty="0">
                <a:latin typeface="Arial" panose="020B0604020202020204" pitchFamily="34" charset="0"/>
                <a:cs typeface="Arial" panose="020B0604020202020204" pitchFamily="34" charset="0"/>
              </a:rPr>
              <a:t>Kennismaking staat centraal! Wat moet ik van jou weten om je dit jaar goed te kunnen begeleiden? </a:t>
            </a:r>
            <a:br>
              <a:rPr lang="nl-NL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Wie ben jij als persoon? Wat zijn je talenten/valkuilen? Sterke- en ontwikkelpunten?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Hoe heeft je leven/studieloopbaan er tot op heden uitgezien? Welke opleidingen heb je tot op heden doorlopen? Waarom heb je bepaalde keuzes gemaakt?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Ben je actief in het sociaal, maatschappelijk leven (bijvoorbeeld bij sportvereniging, bijbaan of ander vrijwilligerswerk)?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Hoe heb je je studiekeuze gemaakt? Waarom de keuze voor deze opleiding? • Zijn er bijzonderheden (privé, gezondheid) die van invloed (kunnen) zijn op je studievoortgang?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Hoe kijk je terug op je ervaring tot op heden met de opleiding Stad en Mens (introductieweek)? Wat zijn de grootste verschillen met je vooropleiding? Waar moet je aan wennen?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Wat verwacht je van mij in de rol van coach?</a:t>
            </a:r>
          </a:p>
        </p:txBody>
      </p:sp>
    </p:spTree>
    <p:extLst>
      <p:ext uri="{BB962C8B-B14F-4D97-AF65-F5344CB8AC3E}">
        <p14:creationId xmlns:p14="http://schemas.microsoft.com/office/powerpoint/2010/main" val="14740800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335</Words>
  <Application>Microsoft Office PowerPoint</Application>
  <PresentationFormat>Diavoorstelling (4:3)</PresentationFormat>
  <Paragraphs>34</Paragraphs>
  <Slides>6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Kantoorthema</vt:lpstr>
      <vt:lpstr>PowerPoint-presentatie</vt:lpstr>
      <vt:lpstr>Programma</vt:lpstr>
      <vt:lpstr>Hoe heb je jouw eerste schooldag ervaren? Eerste indruk? Vragen?</vt:lpstr>
      <vt:lpstr>Vragen/ opmerkingen/ systemen?</vt:lpstr>
      <vt:lpstr>Fly away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Valerie van den Berg</cp:lastModifiedBy>
  <cp:revision>26</cp:revision>
  <dcterms:created xsi:type="dcterms:W3CDTF">2013-11-15T15:05:42Z</dcterms:created>
  <dcterms:modified xsi:type="dcterms:W3CDTF">2020-09-01T06:48:29Z</dcterms:modified>
</cp:coreProperties>
</file>